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E09"/>
    <a:srgbClr val="700A99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5" autoAdjust="0"/>
  </p:normalViewPr>
  <p:slideViewPr>
    <p:cSldViewPr snapToGrid="0">
      <p:cViewPr>
        <p:scale>
          <a:sx n="50" d="100"/>
          <a:sy n="50" d="100"/>
        </p:scale>
        <p:origin x="15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19</Words>
  <Application>Microsoft Office PowerPoint</Application>
  <PresentationFormat>Widescreen</PresentationFormat>
  <Paragraphs>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7</cp:revision>
  <dcterms:created xsi:type="dcterms:W3CDTF">2025-02-22T18:42:33Z</dcterms:created>
  <dcterms:modified xsi:type="dcterms:W3CDTF">2025-02-22T23:03:21Z</dcterms:modified>
</cp:coreProperties>
</file>